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p:scale>
          <a:sx n="99" d="100"/>
          <a:sy n="99" d="100"/>
        </p:scale>
        <p:origin x="472" y="144"/>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250"/>
                                        <p:tgtEl>
                                          <p:spTgt spid="15"/>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25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dissolve">
                                      <p:cBhvr>
                                        <p:cTn id="64" dur="500"/>
                                        <p:tgtEl>
                                          <p:spTgt spid="3">
                                            <p:txEl>
                                              <p:pRg st="6" end="6"/>
                                            </p:txEl>
                                          </p:spTgt>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250"/>
                                        <p:tgtEl>
                                          <p:spTgt spid="13"/>
                                        </p:tgtEl>
                                      </p:cBhvr>
                                    </p:animEffect>
                                  </p:childTnLst>
                                </p:cTn>
                              </p:par>
                            </p:childTnLst>
                          </p:cTn>
                        </p:par>
                        <p:par>
                          <p:cTn id="69" fill="hold">
                            <p:stCondLst>
                              <p:cond delay="1250"/>
                            </p:stCondLst>
                            <p:childTnLst>
                              <p:par>
                                <p:cTn id="70" presetID="9" presetClass="entr" presetSubtype="0" fill="hold" nodeType="afterEffect">
                                  <p:stCondLst>
                                    <p:cond delay="100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15350</TotalTime>
  <Words>19488</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470</cp:revision>
  <dcterms:created xsi:type="dcterms:W3CDTF">2020-02-11T00:22:44Z</dcterms:created>
  <dcterms:modified xsi:type="dcterms:W3CDTF">2021-03-09T21:06:37Z</dcterms:modified>
</cp:coreProperties>
</file>